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6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8.png"/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12" Type="http://schemas.openxmlformats.org/officeDocument/2006/relationships/image" Target="../media/image87.png"/><Relationship Id="rId2" Type="http://schemas.openxmlformats.org/officeDocument/2006/relationships/image" Target="../media/image39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6.png"/><Relationship Id="rId5" Type="http://schemas.openxmlformats.org/officeDocument/2006/relationships/image" Target="../media/image43.png"/><Relationship Id="rId15" Type="http://schemas.openxmlformats.org/officeDocument/2006/relationships/image" Target="../media/image90.png"/><Relationship Id="rId10" Type="http://schemas.openxmlformats.org/officeDocument/2006/relationships/image" Target="../media/image48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4.png"/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12" Type="http://schemas.openxmlformats.org/officeDocument/2006/relationships/image" Target="../media/image9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92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8.png"/><Relationship Id="rId3" Type="http://schemas.openxmlformats.org/officeDocument/2006/relationships/image" Target="../media/image77.png"/><Relationship Id="rId7" Type="http://schemas.openxmlformats.org/officeDocument/2006/relationships/image" Target="../media/image95.png"/><Relationship Id="rId12" Type="http://schemas.openxmlformats.org/officeDocument/2006/relationships/image" Target="../media/image9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96.png"/><Relationship Id="rId5" Type="http://schemas.openxmlformats.org/officeDocument/2006/relationships/image" Target="../media/image43.png"/><Relationship Id="rId15" Type="http://schemas.openxmlformats.org/officeDocument/2006/relationships/image" Target="../media/image100.png"/><Relationship Id="rId10" Type="http://schemas.openxmlformats.org/officeDocument/2006/relationships/image" Target="../media/image48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05.png"/><Relationship Id="rId3" Type="http://schemas.openxmlformats.org/officeDocument/2006/relationships/image" Target="../media/image77.png"/><Relationship Id="rId7" Type="http://schemas.openxmlformats.org/officeDocument/2006/relationships/image" Target="../media/image102.png"/><Relationship Id="rId12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103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06.png"/><Relationship Id="rId3" Type="http://schemas.openxmlformats.org/officeDocument/2006/relationships/image" Target="../media/image77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image" Target="../media/image39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104.png"/><Relationship Id="rId5" Type="http://schemas.openxmlformats.org/officeDocument/2006/relationships/image" Target="../media/image43.png"/><Relationship Id="rId15" Type="http://schemas.openxmlformats.org/officeDocument/2006/relationships/image" Target="../media/image108.png"/><Relationship Id="rId10" Type="http://schemas.openxmlformats.org/officeDocument/2006/relationships/image" Target="../media/image48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13.png"/><Relationship Id="rId3" Type="http://schemas.openxmlformats.org/officeDocument/2006/relationships/image" Target="../media/image77.png"/><Relationship Id="rId7" Type="http://schemas.openxmlformats.org/officeDocument/2006/relationships/image" Target="../media/image110.png"/><Relationship Id="rId12" Type="http://schemas.openxmlformats.org/officeDocument/2006/relationships/image" Target="../media/image1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11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14.png"/><Relationship Id="rId3" Type="http://schemas.openxmlformats.org/officeDocument/2006/relationships/image" Target="../media/image77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2" Type="http://schemas.openxmlformats.org/officeDocument/2006/relationships/image" Target="../media/image39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111.png"/><Relationship Id="rId5" Type="http://schemas.openxmlformats.org/officeDocument/2006/relationships/image" Target="../media/image43.png"/><Relationship Id="rId15" Type="http://schemas.openxmlformats.org/officeDocument/2006/relationships/image" Target="../media/image116.png"/><Relationship Id="rId10" Type="http://schemas.openxmlformats.org/officeDocument/2006/relationships/image" Target="../media/image48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20.png"/><Relationship Id="rId3" Type="http://schemas.openxmlformats.org/officeDocument/2006/relationships/image" Target="../media/image77.png"/><Relationship Id="rId7" Type="http://schemas.openxmlformats.org/officeDocument/2006/relationships/image" Target="../media/image110.png"/><Relationship Id="rId12" Type="http://schemas.openxmlformats.org/officeDocument/2006/relationships/image" Target="../media/image119.png"/><Relationship Id="rId2" Type="http://schemas.openxmlformats.org/officeDocument/2006/relationships/image" Target="../media/image3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118.png"/><Relationship Id="rId5" Type="http://schemas.openxmlformats.org/officeDocument/2006/relationships/image" Target="../media/image43.png"/><Relationship Id="rId15" Type="http://schemas.openxmlformats.org/officeDocument/2006/relationships/image" Target="../media/image122.png"/><Relationship Id="rId10" Type="http://schemas.openxmlformats.org/officeDocument/2006/relationships/image" Target="../media/image48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27.png"/><Relationship Id="rId3" Type="http://schemas.openxmlformats.org/officeDocument/2006/relationships/image" Target="../media/image77.png"/><Relationship Id="rId7" Type="http://schemas.openxmlformats.org/officeDocument/2006/relationships/image" Target="../media/image124.png"/><Relationship Id="rId12" Type="http://schemas.openxmlformats.org/officeDocument/2006/relationships/image" Target="../media/image1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125.png"/><Relationship Id="rId5" Type="http://schemas.openxmlformats.org/officeDocument/2006/relationships/image" Target="../media/image43.png"/><Relationship Id="rId15" Type="http://schemas.openxmlformats.org/officeDocument/2006/relationships/image" Target="../media/image129.png"/><Relationship Id="rId10" Type="http://schemas.openxmlformats.org/officeDocument/2006/relationships/image" Target="../media/image48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43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7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35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2.png"/><Relationship Id="rId5" Type="http://schemas.openxmlformats.org/officeDocument/2006/relationships/image" Target="../media/image43.png"/><Relationship Id="rId10" Type="http://schemas.openxmlformats.org/officeDocument/2006/relationships/image" Target="../media/image141.png"/><Relationship Id="rId4" Type="http://schemas.openxmlformats.org/officeDocument/2006/relationships/image" Target="../media/image137.png"/><Relationship Id="rId9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5.png"/><Relationship Id="rId5" Type="http://schemas.openxmlformats.org/officeDocument/2006/relationships/image" Target="../media/image43.png"/><Relationship Id="rId10" Type="http://schemas.openxmlformats.org/officeDocument/2006/relationships/image" Target="../media/image141.png"/><Relationship Id="rId4" Type="http://schemas.openxmlformats.org/officeDocument/2006/relationships/image" Target="../media/image137.png"/><Relationship Id="rId9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8.png"/><Relationship Id="rId5" Type="http://schemas.openxmlformats.org/officeDocument/2006/relationships/image" Target="../media/image43.png"/><Relationship Id="rId10" Type="http://schemas.openxmlformats.org/officeDocument/2006/relationships/image" Target="../media/image141.png"/><Relationship Id="rId4" Type="http://schemas.openxmlformats.org/officeDocument/2006/relationships/image" Target="../media/image137.png"/><Relationship Id="rId9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52.png"/><Relationship Id="rId5" Type="http://schemas.openxmlformats.org/officeDocument/2006/relationships/image" Target="../media/image43.png"/><Relationship Id="rId10" Type="http://schemas.openxmlformats.org/officeDocument/2006/relationships/image" Target="../media/image151.png"/><Relationship Id="rId4" Type="http://schemas.openxmlformats.org/officeDocument/2006/relationships/image" Target="../media/image137.png"/><Relationship Id="rId9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54.png"/><Relationship Id="rId5" Type="http://schemas.openxmlformats.org/officeDocument/2006/relationships/image" Target="../media/image43.png"/><Relationship Id="rId10" Type="http://schemas.openxmlformats.org/officeDocument/2006/relationships/image" Target="../media/image153.png"/><Relationship Id="rId4" Type="http://schemas.openxmlformats.org/officeDocument/2006/relationships/image" Target="../media/image137.png"/><Relationship Id="rId9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58.png"/><Relationship Id="rId5" Type="http://schemas.openxmlformats.org/officeDocument/2006/relationships/image" Target="../media/image43.png"/><Relationship Id="rId10" Type="http://schemas.openxmlformats.org/officeDocument/2006/relationships/image" Target="../media/image157.png"/><Relationship Id="rId4" Type="http://schemas.openxmlformats.org/officeDocument/2006/relationships/image" Target="../media/image137.png"/><Relationship Id="rId9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60.png"/><Relationship Id="rId5" Type="http://schemas.openxmlformats.org/officeDocument/2006/relationships/image" Target="../media/image43.png"/><Relationship Id="rId10" Type="http://schemas.openxmlformats.org/officeDocument/2006/relationships/image" Target="../media/image159.png"/><Relationship Id="rId4" Type="http://schemas.openxmlformats.org/officeDocument/2006/relationships/image" Target="../media/image137.png"/><Relationship Id="rId9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62.png"/><Relationship Id="rId5" Type="http://schemas.openxmlformats.org/officeDocument/2006/relationships/image" Target="../media/image43.png"/><Relationship Id="rId10" Type="http://schemas.openxmlformats.org/officeDocument/2006/relationships/image" Target="../media/image161.png"/><Relationship Id="rId4" Type="http://schemas.openxmlformats.org/officeDocument/2006/relationships/image" Target="../media/image137.png"/><Relationship Id="rId9" Type="http://schemas.openxmlformats.org/officeDocument/2006/relationships/image" Target="../media/image1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64.png"/><Relationship Id="rId5" Type="http://schemas.openxmlformats.org/officeDocument/2006/relationships/image" Target="../media/image43.png"/><Relationship Id="rId10" Type="http://schemas.openxmlformats.org/officeDocument/2006/relationships/image" Target="../media/image163.png"/><Relationship Id="rId4" Type="http://schemas.openxmlformats.org/officeDocument/2006/relationships/image" Target="../media/image137.png"/><Relationship Id="rId9" Type="http://schemas.openxmlformats.org/officeDocument/2006/relationships/image" Target="../media/image1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8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12" Type="http://schemas.openxmlformats.org/officeDocument/2006/relationships/image" Target="../media/image167.png"/><Relationship Id="rId2" Type="http://schemas.openxmlformats.org/officeDocument/2006/relationships/image" Target="../media/image39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66.png"/><Relationship Id="rId5" Type="http://schemas.openxmlformats.org/officeDocument/2006/relationships/image" Target="../media/image43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37.png"/><Relationship Id="rId9" Type="http://schemas.openxmlformats.org/officeDocument/2006/relationships/image" Target="../media/image156.png"/><Relationship Id="rId14" Type="http://schemas.openxmlformats.org/officeDocument/2006/relationships/image" Target="../media/image1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75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12" Type="http://schemas.openxmlformats.org/officeDocument/2006/relationships/image" Target="../media/image17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73.png"/><Relationship Id="rId5" Type="http://schemas.openxmlformats.org/officeDocument/2006/relationships/image" Target="../media/image43.png"/><Relationship Id="rId10" Type="http://schemas.openxmlformats.org/officeDocument/2006/relationships/image" Target="../media/image172.png"/><Relationship Id="rId4" Type="http://schemas.openxmlformats.org/officeDocument/2006/relationships/image" Target="../media/image137.png"/><Relationship Id="rId9" Type="http://schemas.openxmlformats.org/officeDocument/2006/relationships/image" Target="../media/image156.png"/><Relationship Id="rId14" Type="http://schemas.openxmlformats.org/officeDocument/2006/relationships/image" Target="../media/image1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80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12" Type="http://schemas.openxmlformats.org/officeDocument/2006/relationships/image" Target="../media/image17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78.png"/><Relationship Id="rId5" Type="http://schemas.openxmlformats.org/officeDocument/2006/relationships/image" Target="../media/image43.png"/><Relationship Id="rId10" Type="http://schemas.openxmlformats.org/officeDocument/2006/relationships/image" Target="../media/image177.png"/><Relationship Id="rId4" Type="http://schemas.openxmlformats.org/officeDocument/2006/relationships/image" Target="../media/image137.png"/><Relationship Id="rId9" Type="http://schemas.openxmlformats.org/officeDocument/2006/relationships/image" Target="../media/image156.png"/><Relationship Id="rId14" Type="http://schemas.openxmlformats.org/officeDocument/2006/relationships/image" Target="../media/image1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85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12" Type="http://schemas.openxmlformats.org/officeDocument/2006/relationships/image" Target="../media/image184.png"/><Relationship Id="rId2" Type="http://schemas.openxmlformats.org/officeDocument/2006/relationships/image" Target="../media/image39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83.png"/><Relationship Id="rId5" Type="http://schemas.openxmlformats.org/officeDocument/2006/relationships/image" Target="../media/image43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4" Type="http://schemas.openxmlformats.org/officeDocument/2006/relationships/image" Target="../media/image137.png"/><Relationship Id="rId9" Type="http://schemas.openxmlformats.org/officeDocument/2006/relationships/image" Target="../media/image156.png"/><Relationship Id="rId14" Type="http://schemas.openxmlformats.org/officeDocument/2006/relationships/image" Target="../media/image1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92.png"/><Relationship Id="rId3" Type="http://schemas.openxmlformats.org/officeDocument/2006/relationships/image" Target="../media/image136.png"/><Relationship Id="rId7" Type="http://schemas.openxmlformats.org/officeDocument/2006/relationships/image" Target="../media/image48.png"/><Relationship Id="rId12" Type="http://schemas.openxmlformats.org/officeDocument/2006/relationships/image" Target="../media/image19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90.png"/><Relationship Id="rId5" Type="http://schemas.openxmlformats.org/officeDocument/2006/relationships/image" Target="../media/image43.png"/><Relationship Id="rId10" Type="http://schemas.openxmlformats.org/officeDocument/2006/relationships/image" Target="../media/image189.png"/><Relationship Id="rId4" Type="http://schemas.openxmlformats.org/officeDocument/2006/relationships/image" Target="../media/image137.png"/><Relationship Id="rId9" Type="http://schemas.openxmlformats.org/officeDocument/2006/relationships/image" Target="../media/image156.png"/><Relationship Id="rId14" Type="http://schemas.openxmlformats.org/officeDocument/2006/relationships/image" Target="../media/image1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9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5.png"/><Relationship Id="rId5" Type="http://schemas.openxmlformats.org/officeDocument/2006/relationships/image" Target="../media/image43.png"/><Relationship Id="rId10" Type="http://schemas.openxmlformats.org/officeDocument/2006/relationships/image" Target="../media/image204.png"/><Relationship Id="rId4" Type="http://schemas.openxmlformats.org/officeDocument/2006/relationships/image" Target="../media/image200.png"/><Relationship Id="rId9" Type="http://schemas.openxmlformats.org/officeDocument/2006/relationships/image" Target="../media/image20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199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9.png"/><Relationship Id="rId5" Type="http://schemas.openxmlformats.org/officeDocument/2006/relationships/image" Target="../media/image43.png"/><Relationship Id="rId10" Type="http://schemas.openxmlformats.org/officeDocument/2006/relationships/image" Target="../media/image208.png"/><Relationship Id="rId4" Type="http://schemas.openxmlformats.org/officeDocument/2006/relationships/image" Target="../media/image200.png"/><Relationship Id="rId9" Type="http://schemas.openxmlformats.org/officeDocument/2006/relationships/image" Target="../media/image2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199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11.png"/><Relationship Id="rId5" Type="http://schemas.openxmlformats.org/officeDocument/2006/relationships/image" Target="../media/image43.png"/><Relationship Id="rId10" Type="http://schemas.openxmlformats.org/officeDocument/2006/relationships/image" Target="../media/image210.png"/><Relationship Id="rId4" Type="http://schemas.openxmlformats.org/officeDocument/2006/relationships/image" Target="../media/image200.png"/><Relationship Id="rId9" Type="http://schemas.openxmlformats.org/officeDocument/2006/relationships/image" Target="../media/image2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TOsbs2tDQ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55.png"/><Relationship Id="rId10" Type="http://schemas.openxmlformats.org/officeDocument/2006/relationships/image" Target="../media/image57.png"/><Relationship Id="rId4" Type="http://schemas.openxmlformats.org/officeDocument/2006/relationships/image" Target="../media/image41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44.png"/><Relationship Id="rId12" Type="http://schemas.openxmlformats.org/officeDocument/2006/relationships/image" Target="../media/image6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41.png"/><Relationship Id="rId9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41.pn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68.png"/><Relationship Id="rId10" Type="http://schemas.openxmlformats.org/officeDocument/2006/relationships/image" Target="../media/image71.png"/><Relationship Id="rId4" Type="http://schemas.openxmlformats.org/officeDocument/2006/relationships/image" Target="../media/image41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53996" y="8871275"/>
            <a:ext cx="986399" cy="986399"/>
            <a:chOff x="11853996" y="8871275"/>
            <a:chExt cx="986399" cy="9863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3996" y="8871275"/>
              <a:ext cx="986399" cy="9863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69639" y="2106832"/>
            <a:ext cx="11708412" cy="9635353"/>
            <a:chOff x="-969639" y="2106832"/>
            <a:chExt cx="11708412" cy="96353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69639" y="2106832"/>
              <a:ext cx="11708412" cy="96353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2560" y="457637"/>
            <a:ext cx="15413473" cy="20858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19167" y="7845111"/>
            <a:ext cx="9646176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69134" y="8995918"/>
            <a:ext cx="4205389" cy="8382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50829" y="9051687"/>
            <a:ext cx="571659" cy="605169"/>
            <a:chOff x="12050829" y="9051687"/>
            <a:chExt cx="571659" cy="605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50829" y="9051687"/>
              <a:ext cx="571659" cy="605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76191" y="8116337"/>
            <a:ext cx="9464204" cy="493714"/>
            <a:chOff x="3376191" y="8116337"/>
            <a:chExt cx="946420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323686" y="7901705"/>
              <a:ext cx="18928407" cy="98742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76191" y="8116337"/>
              <a:ext cx="9464204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80635" y="3095037"/>
            <a:ext cx="13909141" cy="4422168"/>
            <a:chOff x="2480635" y="3095037"/>
            <a:chExt cx="13909141" cy="44221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2680" y="2887082"/>
              <a:ext cx="13455923" cy="421454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9189" y="6421747"/>
              <a:ext cx="422487" cy="13590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2973" y="3418133"/>
            <a:ext cx="4613710" cy="2276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80" y="3499741"/>
            <a:ext cx="2406960" cy="12134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6979" y="3975087"/>
            <a:ext cx="3405687" cy="34522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24563" y="2356224"/>
            <a:ext cx="642398" cy="581466"/>
            <a:chOff x="11624563" y="2356224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4563" y="2356224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849" y="6376201"/>
            <a:ext cx="642398" cy="581466"/>
            <a:chOff x="11738849" y="6376201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8849" y="6376201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32436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09" y="794997"/>
            <a:ext cx="753207" cy="6802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2579" y="1764017"/>
            <a:ext cx="5459615" cy="668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90159" y="2619357"/>
            <a:ext cx="3168957" cy="6171429"/>
            <a:chOff x="2190159" y="2619357"/>
            <a:chExt cx="3168957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0159" y="2619357"/>
              <a:ext cx="3168957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66931" y="2569236"/>
            <a:ext cx="11535396" cy="7099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32436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09" y="794997"/>
            <a:ext cx="753207" cy="6802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2579" y="1764017"/>
            <a:ext cx="6146270" cy="668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5743" y="3133813"/>
            <a:ext cx="4124158" cy="4018088"/>
            <a:chOff x="1565743" y="3133813"/>
            <a:chExt cx="4124158" cy="40180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5743" y="3133813"/>
              <a:ext cx="4124158" cy="401808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3478" y="7598103"/>
            <a:ext cx="5329055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53738" y="1483816"/>
            <a:ext cx="3410689" cy="6171429"/>
            <a:chOff x="12453738" y="1483816"/>
            <a:chExt cx="3410689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53738" y="1483816"/>
              <a:ext cx="3410689" cy="617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31291" y="7995375"/>
            <a:ext cx="4524214" cy="7618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09118" y="1483816"/>
            <a:ext cx="2777143" cy="6171429"/>
            <a:chOff x="8209118" y="1483816"/>
            <a:chExt cx="2777143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9118" y="1483816"/>
              <a:ext cx="2777143" cy="6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89036" y="7979049"/>
            <a:ext cx="4074247" cy="7618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32436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09" y="794997"/>
            <a:ext cx="753207" cy="6802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2579" y="1764017"/>
            <a:ext cx="6146270" cy="668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53575" y="2448598"/>
            <a:ext cx="2461391" cy="5388519"/>
            <a:chOff x="2553575" y="2448598"/>
            <a:chExt cx="2461391" cy="53885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3575" y="2448598"/>
              <a:ext cx="2461391" cy="53885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58160" y="2686417"/>
            <a:ext cx="10675745" cy="70997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36048" y="8332502"/>
            <a:ext cx="3262077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32436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09" y="794997"/>
            <a:ext cx="753207" cy="6802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2579" y="1764017"/>
            <a:ext cx="6148274" cy="668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64377" y="2802779"/>
            <a:ext cx="9339049" cy="47617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84888" y="8267219"/>
            <a:ext cx="1621701" cy="6679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52220" y="2547556"/>
            <a:ext cx="2291689" cy="5092643"/>
            <a:chOff x="4952220" y="2547556"/>
            <a:chExt cx="2291689" cy="50926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52220" y="2547556"/>
              <a:ext cx="2291689" cy="50926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2070" y="2547556"/>
            <a:ext cx="2777143" cy="5312614"/>
            <a:chOff x="1582070" y="2547556"/>
            <a:chExt cx="2777143" cy="53126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2070" y="2547556"/>
              <a:ext cx="2777143" cy="53126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85982" y="8267220"/>
            <a:ext cx="1538343" cy="6679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745578"/>
            <a:ext cx="17297635" cy="514381"/>
            <a:chOff x="1063158" y="745578"/>
            <a:chExt cx="17297635" cy="514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745578"/>
              <a:ext cx="17297635" cy="514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32436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09" y="794997"/>
            <a:ext cx="753207" cy="6802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2579" y="1764017"/>
            <a:ext cx="6464539" cy="668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81744" y="2621382"/>
            <a:ext cx="11377500" cy="66211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36046" y="8332503"/>
            <a:ext cx="3178685" cy="668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51562" y="2510452"/>
            <a:ext cx="3278987" cy="5395423"/>
            <a:chOff x="2151562" y="2510452"/>
            <a:chExt cx="3278987" cy="53954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51562" y="2510452"/>
              <a:ext cx="3278987" cy="5395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32436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09" y="794997"/>
            <a:ext cx="753207" cy="6802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2579" y="1764017"/>
            <a:ext cx="6464539" cy="668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36046" y="8332503"/>
            <a:ext cx="3178685" cy="668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51562" y="2510452"/>
            <a:ext cx="3278987" cy="5395423"/>
            <a:chOff x="2151562" y="2510452"/>
            <a:chExt cx="3278987" cy="53954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1562" y="2510452"/>
              <a:ext cx="3278987" cy="53954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8304" y="2557051"/>
            <a:ext cx="4808058" cy="5397803"/>
            <a:chOff x="6558304" y="2557051"/>
            <a:chExt cx="4808058" cy="53978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58304" y="2557051"/>
              <a:ext cx="4808058" cy="539780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26551" y="8332503"/>
            <a:ext cx="3742921" cy="6682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40959" y="2889383"/>
            <a:ext cx="3490333" cy="5196084"/>
            <a:chOff x="12740959" y="2889383"/>
            <a:chExt cx="3490333" cy="51960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40959" y="2889383"/>
              <a:ext cx="3490333" cy="519608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72469" y="8291687"/>
            <a:ext cx="2950824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32436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09" y="794997"/>
            <a:ext cx="753207" cy="6802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2579" y="1764017"/>
            <a:ext cx="6852836" cy="668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0131" y="8756989"/>
            <a:ext cx="3909705" cy="6682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19379" y="2396484"/>
            <a:ext cx="11368612" cy="53457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31060" y="2446599"/>
            <a:ext cx="2777143" cy="6171429"/>
            <a:chOff x="2531060" y="2446599"/>
            <a:chExt cx="2777143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1060" y="2446599"/>
              <a:ext cx="277714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32436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09" y="794997"/>
            <a:ext cx="753207" cy="6802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2579" y="1764017"/>
            <a:ext cx="6852836" cy="668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0131" y="8756989"/>
            <a:ext cx="3909705" cy="668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31060" y="2446599"/>
            <a:ext cx="2777143" cy="6171429"/>
            <a:chOff x="2531060" y="2446599"/>
            <a:chExt cx="2777143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31060" y="2446599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89934" y="2446599"/>
            <a:ext cx="2777143" cy="6171429"/>
            <a:chOff x="7489934" y="2446599"/>
            <a:chExt cx="2777143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89934" y="2446599"/>
              <a:ext cx="2777143" cy="617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59773" y="8756989"/>
            <a:ext cx="3345469" cy="6682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68917" y="2446599"/>
            <a:ext cx="2777143" cy="6171429"/>
            <a:chOff x="12368917" y="2446599"/>
            <a:chExt cx="2777143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68917" y="2446599"/>
              <a:ext cx="2777143" cy="6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31046" y="8756991"/>
            <a:ext cx="2639570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32436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09" y="794997"/>
            <a:ext cx="753207" cy="6802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2579" y="1764017"/>
            <a:ext cx="6852836" cy="668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0131" y="8756989"/>
            <a:ext cx="3656722" cy="668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18881" y="2431886"/>
            <a:ext cx="2777143" cy="6171429"/>
            <a:chOff x="2618881" y="2431886"/>
            <a:chExt cx="2777143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18881" y="2431886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44581" y="2431886"/>
            <a:ext cx="2962221" cy="6171429"/>
            <a:chOff x="7244581" y="2431886"/>
            <a:chExt cx="2962221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44581" y="2431886"/>
              <a:ext cx="2962221" cy="617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47951" y="8756989"/>
            <a:ext cx="4590481" cy="6682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13815" y="2480865"/>
            <a:ext cx="2777143" cy="6171429"/>
            <a:chOff x="12613815" y="2480865"/>
            <a:chExt cx="2777143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13815" y="2480865"/>
              <a:ext cx="2777143" cy="6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26741" y="8756989"/>
            <a:ext cx="3967975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0272" y="1309604"/>
            <a:ext cx="4887908" cy="17505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2696" y="6582353"/>
            <a:ext cx="2624644" cy="634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46977" y="3437184"/>
            <a:ext cx="2282669" cy="2735570"/>
            <a:chOff x="2246977" y="3437184"/>
            <a:chExt cx="2282669" cy="27355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977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2732" y="7356808"/>
            <a:ext cx="3035398" cy="11166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54739" y="4300278"/>
            <a:ext cx="1259271" cy="634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88922" y="4548986"/>
            <a:ext cx="1624713" cy="18062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9807" y="6959800"/>
            <a:ext cx="2917009" cy="326400"/>
            <a:chOff x="1929807" y="6959800"/>
            <a:chExt cx="2917009" cy="3264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9807" y="6959800"/>
              <a:ext cx="2917009" cy="3264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9058" y="6582353"/>
            <a:ext cx="3555417" cy="634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83341" y="3437184"/>
            <a:ext cx="2282669" cy="2735570"/>
            <a:chOff x="6083341" y="3437184"/>
            <a:chExt cx="2282669" cy="27355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3341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06932" y="7356808"/>
            <a:ext cx="3042382" cy="20937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91103" y="4300278"/>
            <a:ext cx="1259271" cy="634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49978" y="4565312"/>
            <a:ext cx="1875077" cy="1806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69363" y="6959800"/>
            <a:ext cx="2910624" cy="326400"/>
            <a:chOff x="5769363" y="6959800"/>
            <a:chExt cx="2910624" cy="3264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69363" y="6959800"/>
              <a:ext cx="2910624" cy="3264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15420" y="6582353"/>
            <a:ext cx="3633351" cy="6349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19704" y="3437184"/>
            <a:ext cx="2282669" cy="2735570"/>
            <a:chOff x="9919704" y="3437184"/>
            <a:chExt cx="2282669" cy="27355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19704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34818" y="7356808"/>
            <a:ext cx="3021626" cy="11166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27466" y="4300278"/>
            <a:ext cx="1259271" cy="6349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57457" y="4669498"/>
            <a:ext cx="1990345" cy="18062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97246" y="6959800"/>
            <a:ext cx="2927586" cy="326400"/>
            <a:chOff x="9597246" y="6959800"/>
            <a:chExt cx="2927586" cy="3264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97246" y="6959800"/>
              <a:ext cx="2927586" cy="3264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51811" y="6582353"/>
            <a:ext cx="3147807" cy="6349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56068" y="3437184"/>
            <a:ext cx="2282669" cy="2735570"/>
            <a:chOff x="13756068" y="3437184"/>
            <a:chExt cx="2282669" cy="27355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56068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62722" y="7356808"/>
            <a:ext cx="3005290" cy="11166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63830" y="4300278"/>
            <a:ext cx="1259271" cy="6349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52897" y="4669498"/>
            <a:ext cx="1866016" cy="1806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438898" y="6959800"/>
            <a:ext cx="2917009" cy="326400"/>
            <a:chOff x="13438898" y="6959800"/>
            <a:chExt cx="2917009" cy="3264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38898" y="6959800"/>
              <a:ext cx="2917009" cy="326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32436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09" y="794997"/>
            <a:ext cx="753207" cy="6802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2579" y="1764017"/>
            <a:ext cx="7247481" cy="668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24940" y="2778018"/>
            <a:ext cx="3697560" cy="5160766"/>
            <a:chOff x="2024940" y="2778018"/>
            <a:chExt cx="3697560" cy="51607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4940" y="2778018"/>
              <a:ext cx="3697560" cy="51607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57300" y="8278383"/>
            <a:ext cx="2645681" cy="9142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9409" y="2778018"/>
            <a:ext cx="3714469" cy="5160766"/>
            <a:chOff x="6979409" y="2778018"/>
            <a:chExt cx="3714469" cy="51607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79409" y="2778018"/>
              <a:ext cx="3714469" cy="51607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65943" y="8360015"/>
            <a:ext cx="2645681" cy="9142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55979" y="2940151"/>
            <a:ext cx="5835494" cy="35916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3317385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6"/>
            <a:ext cx="672389" cy="6802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2757" y="1974743"/>
            <a:ext cx="13662656" cy="7587159"/>
            <a:chOff x="822757" y="1974743"/>
            <a:chExt cx="13662656" cy="75871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757" y="1974743"/>
              <a:ext cx="13662656" cy="7587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7259" y="3936440"/>
            <a:ext cx="4541767" cy="2276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80" y="3499741"/>
            <a:ext cx="2406960" cy="12134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8870" y="4181260"/>
            <a:ext cx="3498971" cy="34522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69169" y="5912161"/>
            <a:ext cx="642398" cy="581466"/>
            <a:chOff x="11569169" y="5912161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69169" y="5912161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2556179" cy="668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933" y="2316465"/>
            <a:ext cx="15412725" cy="65151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339401"/>
            <a:chOff x="932545" y="2090355"/>
            <a:chExt cx="633198" cy="73394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3394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063176"/>
            <a:chOff x="16706095" y="2366580"/>
            <a:chExt cx="633198" cy="70631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70631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2556179" cy="668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933" y="2476170"/>
            <a:ext cx="15147777" cy="70997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2065932"/>
            <a:chOff x="932545" y="2090355"/>
            <a:chExt cx="633198" cy="20659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20659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1789707"/>
            <a:chOff x="16706095" y="2366580"/>
            <a:chExt cx="633198" cy="17897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17897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2556179" cy="668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933" y="2476170"/>
            <a:ext cx="14645948" cy="183759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5719168"/>
            <a:chOff x="932545" y="2090355"/>
            <a:chExt cx="633198" cy="57191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5719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5442944"/>
            <a:chOff x="16706095" y="2366580"/>
            <a:chExt cx="633198" cy="54429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54429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2767192" cy="668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8496" y="2448782"/>
            <a:ext cx="7914836" cy="5323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7808177" cy="668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5627" y="2316465"/>
            <a:ext cx="9923930" cy="53457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857944"/>
            <a:chOff x="932545" y="2090355"/>
            <a:chExt cx="633198" cy="7857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857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581720"/>
            <a:chOff x="16706095" y="2366580"/>
            <a:chExt cx="633198" cy="7581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75817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8578224" cy="668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744" y="2458687"/>
            <a:ext cx="7594254" cy="841312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857944"/>
            <a:chOff x="932545" y="2090355"/>
            <a:chExt cx="633198" cy="7857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857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581720"/>
            <a:chOff x="16706095" y="2366580"/>
            <a:chExt cx="633198" cy="7581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75817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4437189" cy="668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5839" y="2448782"/>
            <a:ext cx="12428224" cy="63301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3905" y="4168627"/>
            <a:ext cx="3866607" cy="13470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4645" y="2726154"/>
            <a:ext cx="2406960" cy="12134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4033" y="4105700"/>
            <a:ext cx="3105169" cy="34522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857944"/>
            <a:chOff x="932545" y="2090355"/>
            <a:chExt cx="633198" cy="7857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857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581720"/>
            <a:chOff x="16706095" y="2366580"/>
            <a:chExt cx="633198" cy="7581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75817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4419887" cy="668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5839" y="2448782"/>
            <a:ext cx="12428243" cy="63301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857944"/>
            <a:chOff x="932545" y="2090355"/>
            <a:chExt cx="633198" cy="7857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857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581720"/>
            <a:chOff x="16706095" y="2366580"/>
            <a:chExt cx="633198" cy="7581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75817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3874425" cy="668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5839" y="2448782"/>
            <a:ext cx="13045273" cy="70696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857944"/>
            <a:chOff x="932545" y="2090355"/>
            <a:chExt cx="633198" cy="7857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857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581720"/>
            <a:chOff x="16706095" y="2366580"/>
            <a:chExt cx="633198" cy="7581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75817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5838899" cy="668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75488" y="2562498"/>
            <a:ext cx="2777143" cy="6171429"/>
            <a:chOff x="2275488" y="2562498"/>
            <a:chExt cx="2777143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75488" y="2562498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69796" y="2562498"/>
            <a:ext cx="2777143" cy="6171429"/>
            <a:chOff x="6969796" y="2562498"/>
            <a:chExt cx="2777143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9796" y="2562498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45578" y="2546172"/>
            <a:ext cx="2578504" cy="6171429"/>
            <a:chOff x="11545578" y="2546172"/>
            <a:chExt cx="2578504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45578" y="2546172"/>
              <a:ext cx="2578504" cy="617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55438" y="9166774"/>
            <a:ext cx="1539028" cy="66821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50560" y="9166770"/>
            <a:ext cx="1539028" cy="6682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60551" y="9166770"/>
            <a:ext cx="2345492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857944"/>
            <a:chOff x="932545" y="2090355"/>
            <a:chExt cx="633198" cy="7857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857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581720"/>
            <a:chOff x="16706095" y="2366580"/>
            <a:chExt cx="633198" cy="7581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75817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6008625" cy="668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97704" y="2851980"/>
            <a:ext cx="2777143" cy="6171429"/>
            <a:chOff x="3097704" y="2851980"/>
            <a:chExt cx="2777143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7704" y="2851980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01224" y="2851980"/>
            <a:ext cx="2777143" cy="6171429"/>
            <a:chOff x="7901224" y="2851980"/>
            <a:chExt cx="2777143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1224" y="2851980"/>
              <a:ext cx="2777143" cy="617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35343" y="9199429"/>
            <a:ext cx="3573330" cy="6682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40363" y="9199429"/>
            <a:ext cx="2556179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857944"/>
            <a:chOff x="932545" y="2090355"/>
            <a:chExt cx="633198" cy="7857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857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581720"/>
            <a:chOff x="16706095" y="2366580"/>
            <a:chExt cx="633198" cy="7581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75817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3884583" cy="668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86029" y="2590756"/>
            <a:ext cx="2777143" cy="6171429"/>
            <a:chOff x="3986029" y="2590756"/>
            <a:chExt cx="2777143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86029" y="2590756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55102" y="2590756"/>
            <a:ext cx="2777143" cy="6171429"/>
            <a:chOff x="10355102" y="2590756"/>
            <a:chExt cx="2777143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55102" y="2590756"/>
              <a:ext cx="2777143" cy="617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00921" y="9068179"/>
            <a:ext cx="2556179" cy="6682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05027" y="9068179"/>
            <a:ext cx="2556179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857944"/>
            <a:chOff x="932545" y="2090355"/>
            <a:chExt cx="633198" cy="7857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857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581720"/>
            <a:chOff x="16706095" y="2366580"/>
            <a:chExt cx="633198" cy="7581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75817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3573330" cy="668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83171" y="2562498"/>
            <a:ext cx="2777143" cy="6171429"/>
            <a:chOff x="2483171" y="2562498"/>
            <a:chExt cx="2777143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3171" y="2562498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62449" y="2562498"/>
            <a:ext cx="2777143" cy="6171429"/>
            <a:chOff x="7362449" y="2562498"/>
            <a:chExt cx="2777143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2449" y="2562498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89325" y="2562498"/>
            <a:ext cx="2777143" cy="6171429"/>
            <a:chOff x="12189325" y="2562498"/>
            <a:chExt cx="2777143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89325" y="2562498"/>
              <a:ext cx="2777143" cy="617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33055" y="9068179"/>
            <a:ext cx="2639570" cy="66821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23764" y="9122055"/>
            <a:ext cx="1933672" cy="6682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98401" y="9122055"/>
            <a:ext cx="2244926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4522437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340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857944"/>
            <a:chOff x="932545" y="2090355"/>
            <a:chExt cx="633198" cy="7857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857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581720"/>
            <a:chOff x="16706095" y="2366580"/>
            <a:chExt cx="633198" cy="7581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75817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2579" y="1764017"/>
            <a:ext cx="3262077" cy="668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53558" y="2563824"/>
            <a:ext cx="3728754" cy="6171429"/>
            <a:chOff x="2853558" y="2563824"/>
            <a:chExt cx="3728754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53558" y="2563824"/>
              <a:ext cx="372875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46122" y="2596477"/>
            <a:ext cx="3856598" cy="6171429"/>
            <a:chOff x="8946122" y="2596477"/>
            <a:chExt cx="3856598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46122" y="2596477"/>
              <a:ext cx="3856598" cy="617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55503" y="9068179"/>
            <a:ext cx="3515060" cy="6682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2741" y="9068179"/>
            <a:ext cx="3515060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7259" y="3936440"/>
            <a:ext cx="3866603" cy="2276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7580" y="3499741"/>
            <a:ext cx="2406960" cy="12134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6984" y="3975089"/>
            <a:ext cx="3423807" cy="34522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50914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595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187570"/>
            <a:chOff x="932545" y="2090355"/>
            <a:chExt cx="633198" cy="718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7187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6911345"/>
            <a:chOff x="16706095" y="2366580"/>
            <a:chExt cx="633198" cy="69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69113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503" y="2316465"/>
            <a:ext cx="14883832" cy="53457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2579" y="1764017"/>
            <a:ext cx="5369278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50914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595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5632094"/>
            <a:chOff x="932545" y="2090355"/>
            <a:chExt cx="633198" cy="56320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5632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5355869"/>
            <a:chOff x="16706095" y="2366580"/>
            <a:chExt cx="633198" cy="53558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53558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503" y="2316465"/>
            <a:ext cx="14977382" cy="53457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2579" y="1764017"/>
            <a:ext cx="4666451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7752522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8601" y="2309439"/>
            <a:ext cx="15217176" cy="38094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11836" cy="6802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2579" y="1764017"/>
            <a:ext cx="8638209" cy="6682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574416"/>
            <a:chOff x="932545" y="2090355"/>
            <a:chExt cx="633198" cy="75744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545" y="2090355"/>
              <a:ext cx="633198" cy="7574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298192"/>
            <a:chOff x="16706095" y="2366580"/>
            <a:chExt cx="633198" cy="72981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06095" y="2366580"/>
              <a:ext cx="633198" cy="72981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80042" y="6197068"/>
            <a:ext cx="6171429" cy="3467703"/>
            <a:chOff x="1780042" y="6197068"/>
            <a:chExt cx="6171429" cy="34677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80042" y="6197068"/>
              <a:ext cx="6171429" cy="3467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14286" y="6197473"/>
            <a:ext cx="4941957" cy="3467298"/>
            <a:chOff x="8914286" y="6197473"/>
            <a:chExt cx="4941957" cy="34672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14286" y="6197473"/>
              <a:ext cx="4941957" cy="3467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250914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1" y="794997"/>
            <a:ext cx="675959" cy="680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5632094"/>
            <a:chOff x="932545" y="2090355"/>
            <a:chExt cx="633198" cy="56320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45" y="2090355"/>
              <a:ext cx="633198" cy="5632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5355869"/>
            <a:chOff x="16706095" y="2366580"/>
            <a:chExt cx="633198" cy="53558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06095" y="2366580"/>
              <a:ext cx="633198" cy="53558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3954" y="2299916"/>
            <a:ext cx="14943604" cy="55554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2579" y="1764017"/>
            <a:ext cx="2862015" cy="66821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5424" y="4060837"/>
            <a:ext cx="7821184" cy="20858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5541" y="5896859"/>
            <a:ext cx="5450528" cy="639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56770" y="5415275"/>
            <a:ext cx="6372173" cy="493714"/>
            <a:chOff x="5956770" y="5415275"/>
            <a:chExt cx="6372173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6770" y="5415275"/>
              <a:ext cx="6372173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8944" y="4936710"/>
            <a:ext cx="719110" cy="798125"/>
            <a:chOff x="12328944" y="4936710"/>
            <a:chExt cx="719110" cy="7981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8944" y="4936710"/>
              <a:ext cx="719110" cy="798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9094" y="397718"/>
            <a:ext cx="6586685" cy="20858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9658" y="1942725"/>
            <a:ext cx="15487503" cy="196332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E0F2A-2473-48D5-8B68-F82B361B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2269F-74B6-4B73-9585-BAD34E439701}"/>
              </a:ext>
            </a:extLst>
          </p:cNvPr>
          <p:cNvSpPr txBox="1"/>
          <p:nvPr/>
        </p:nvSpPr>
        <p:spPr>
          <a:xfrm>
            <a:off x="4572000" y="494903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https://youtu.be/2TOsbs2tDQE</a:t>
            </a:r>
            <a:r>
              <a:rPr lang="ko-KR" altLang="en-US" dirty="0"/>
              <a:t>         발표영상</a:t>
            </a:r>
          </a:p>
        </p:txBody>
      </p:sp>
    </p:spTree>
    <p:extLst>
      <p:ext uri="{BB962C8B-B14F-4D97-AF65-F5344CB8AC3E}">
        <p14:creationId xmlns:p14="http://schemas.microsoft.com/office/powerpoint/2010/main" val="391859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7752522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8601" y="2309439"/>
            <a:ext cx="15822876" cy="1980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11836" cy="6802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2579" y="1764017"/>
            <a:ext cx="11019590" cy="6682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7574416"/>
            <a:chOff x="932545" y="2090355"/>
            <a:chExt cx="633198" cy="75744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545" y="2090355"/>
              <a:ext cx="633198" cy="7574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7298192"/>
            <a:chOff x="16706095" y="2366580"/>
            <a:chExt cx="633198" cy="72981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06095" y="2366580"/>
              <a:ext cx="633198" cy="72981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00000" y="4495225"/>
            <a:ext cx="5586394" cy="5364713"/>
            <a:chOff x="8800000" y="4495225"/>
            <a:chExt cx="5586394" cy="53647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0000" y="4495225"/>
              <a:ext cx="5586394" cy="53647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52268" y="4543453"/>
            <a:ext cx="4879260" cy="5300910"/>
            <a:chOff x="2952268" y="4543453"/>
            <a:chExt cx="4879260" cy="53009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52268" y="4543453"/>
              <a:ext cx="4879260" cy="5300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7752522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8601" y="2309439"/>
            <a:ext cx="15523074" cy="49522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11836" cy="6802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2579" y="1764017"/>
            <a:ext cx="11019590" cy="6682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4657180"/>
            <a:chOff x="932545" y="2090355"/>
            <a:chExt cx="633198" cy="46571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545" y="2090355"/>
              <a:ext cx="633198" cy="46571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4380955"/>
            <a:chOff x="16706095" y="2366580"/>
            <a:chExt cx="633198" cy="43809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06095" y="2366580"/>
              <a:ext cx="633198" cy="43809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86717" y="6754506"/>
            <a:ext cx="2131193" cy="3531209"/>
            <a:chOff x="2086717" y="6754506"/>
            <a:chExt cx="2131193" cy="35312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86717" y="6754506"/>
              <a:ext cx="2131193" cy="3531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767315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8601" y="2309439"/>
            <a:ext cx="15766116" cy="61712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11836" cy="6802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2579" y="1764017"/>
            <a:ext cx="11244381" cy="6682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5866107"/>
            <a:chOff x="932545" y="2090355"/>
            <a:chExt cx="633198" cy="58661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545" y="2090355"/>
              <a:ext cx="633198" cy="58661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5589883"/>
            <a:chOff x="16706095" y="2366580"/>
            <a:chExt cx="633198" cy="5589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06095" y="2366580"/>
              <a:ext cx="633198" cy="55898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41557" y="7439463"/>
            <a:ext cx="4002812" cy="2665124"/>
            <a:chOff x="3541557" y="7439463"/>
            <a:chExt cx="4002812" cy="26651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41557" y="7439463"/>
              <a:ext cx="4002812" cy="26651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02850" y="8097029"/>
            <a:ext cx="9230068" cy="13815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767315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8601" y="2320329"/>
            <a:ext cx="15845733" cy="61712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11836" cy="6802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2579" y="1764017"/>
            <a:ext cx="9900132" cy="6682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5866107"/>
            <a:chOff x="932545" y="2090355"/>
            <a:chExt cx="633198" cy="58661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545" y="2090355"/>
              <a:ext cx="633198" cy="58661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5589883"/>
            <a:chOff x="16706095" y="2366580"/>
            <a:chExt cx="633198" cy="5589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06095" y="2366580"/>
              <a:ext cx="633198" cy="55898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7673159" cy="63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8601" y="2320325"/>
            <a:ext cx="15146320" cy="43427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4358" cy="2390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123" y="794996"/>
            <a:ext cx="611836" cy="6802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2579" y="1764017"/>
            <a:ext cx="6224753" cy="6682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545" y="2090355"/>
            <a:ext cx="633198" cy="4129290"/>
            <a:chOff x="932545" y="2090355"/>
            <a:chExt cx="633198" cy="41292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545" y="2090355"/>
              <a:ext cx="633198" cy="41292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06095" y="2366580"/>
            <a:ext cx="633198" cy="3853065"/>
            <a:chOff x="16706095" y="2366580"/>
            <a:chExt cx="633198" cy="38530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06095" y="2366580"/>
              <a:ext cx="633198" cy="38530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15274" y="812874"/>
            <a:ext cx="2839415" cy="4104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</Words>
  <Application>Microsoft Office PowerPoint</Application>
  <PresentationFormat>사용자 지정</PresentationFormat>
  <Paragraphs>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기수</cp:lastModifiedBy>
  <cp:revision>2</cp:revision>
  <dcterms:created xsi:type="dcterms:W3CDTF">2021-12-14T22:31:57Z</dcterms:created>
  <dcterms:modified xsi:type="dcterms:W3CDTF">2021-12-14T13:38:49Z</dcterms:modified>
</cp:coreProperties>
</file>